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8" r:id="rId2"/>
    <p:sldId id="259" r:id="rId3"/>
    <p:sldId id="260" r:id="rId4"/>
    <p:sldId id="262" r:id="rId5"/>
    <p:sldId id="261" r:id="rId6"/>
  </p:sldIdLst>
  <p:sldSz cx="7569200" cy="10693400"/>
  <p:notesSz cx="75692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3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889" y="3920916"/>
            <a:ext cx="5463707" cy="3528262"/>
          </a:xfrm>
        </p:spPr>
        <p:txBody>
          <a:bodyPr anchor="b">
            <a:normAutofit/>
          </a:bodyPr>
          <a:lstStyle>
            <a:lvl1pPr>
              <a:defRPr sz="44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889" y="7449175"/>
            <a:ext cx="5463707" cy="17561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3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0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9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26256" y="6737807"/>
            <a:ext cx="1155142" cy="121899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426" y="7062729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2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888" y="950525"/>
            <a:ext cx="5456699" cy="4860273"/>
          </a:xfrm>
        </p:spPr>
        <p:txBody>
          <a:bodyPr anchor="ctr">
            <a:normAutofit/>
          </a:bodyPr>
          <a:lstStyle>
            <a:lvl1pPr algn="l">
              <a:defRPr sz="397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7888" y="6789087"/>
            <a:ext cx="5456699" cy="2425995"/>
          </a:xfrm>
        </p:spPr>
        <p:txBody>
          <a:bodyPr anchor="ctr">
            <a:normAutofit/>
          </a:bodyPr>
          <a:lstStyle>
            <a:lvl1pPr marL="0" indent="0" algn="l"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47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94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13541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51388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89235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227082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64929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302776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4937437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183" y="5058456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280" y="950525"/>
            <a:ext cx="5057380" cy="4514991"/>
          </a:xfrm>
        </p:spPr>
        <p:txBody>
          <a:bodyPr anchor="ctr">
            <a:normAutofit/>
          </a:bodyPr>
          <a:lstStyle>
            <a:lvl1pPr algn="l">
              <a:defRPr sz="397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99888" y="5465515"/>
            <a:ext cx="4680163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470" indent="0">
              <a:buFontTx/>
              <a:buNone/>
              <a:defRPr/>
            </a:lvl2pPr>
            <a:lvl3pPr marL="756940" indent="0">
              <a:buFontTx/>
              <a:buNone/>
              <a:defRPr/>
            </a:lvl3pPr>
            <a:lvl4pPr marL="1135410" indent="0">
              <a:buFontTx/>
              <a:buNone/>
              <a:defRPr/>
            </a:lvl4pPr>
            <a:lvl5pPr marL="15138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7888" y="6789087"/>
            <a:ext cx="5456699" cy="2425995"/>
          </a:xfrm>
        </p:spPr>
        <p:txBody>
          <a:bodyPr anchor="ctr">
            <a:normAutofit/>
          </a:bodyPr>
          <a:lstStyle>
            <a:lvl1pPr marL="0" indent="0" algn="l"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47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94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13541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51388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89235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227082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64929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302776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8" y="4937437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183" y="5058456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6884" y="1010408"/>
            <a:ext cx="378559" cy="911817"/>
          </a:xfrm>
          <a:prstGeom prst="rect">
            <a:avLst/>
          </a:prstGeom>
        </p:spPr>
        <p:txBody>
          <a:bodyPr vert="horz" lIns="75692" tIns="37846" rIns="75692" bIns="37846" rtlCol="0" anchor="ctr">
            <a:noAutofit/>
          </a:bodyPr>
          <a:lstStyle/>
          <a:p>
            <a:pPr lvl="0"/>
            <a:r>
              <a:rPr lang="en-US" sz="66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2558" y="4530125"/>
            <a:ext cx="378559" cy="911817"/>
          </a:xfrm>
          <a:prstGeom prst="rect">
            <a:avLst/>
          </a:prstGeom>
        </p:spPr>
        <p:txBody>
          <a:bodyPr vert="horz" lIns="75692" tIns="37846" rIns="75692" bIns="37846" rtlCol="0" anchor="ctr">
            <a:noAutofit/>
          </a:bodyPr>
          <a:lstStyle/>
          <a:p>
            <a:pPr lvl="0"/>
            <a:r>
              <a:rPr lang="en-US" sz="66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91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888" y="3802100"/>
            <a:ext cx="5456699" cy="4248740"/>
          </a:xfrm>
        </p:spPr>
        <p:txBody>
          <a:bodyPr anchor="b">
            <a:normAutofit/>
          </a:bodyPr>
          <a:lstStyle>
            <a:lvl1pPr algn="l">
              <a:defRPr sz="397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888" y="8079458"/>
            <a:ext cx="5456699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7656993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3183" y="7769927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4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11280" y="950525"/>
            <a:ext cx="5057380" cy="4514991"/>
          </a:xfrm>
        </p:spPr>
        <p:txBody>
          <a:bodyPr anchor="ctr">
            <a:normAutofit/>
          </a:bodyPr>
          <a:lstStyle>
            <a:lvl1pPr algn="l">
              <a:defRPr sz="397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7888" y="6772487"/>
            <a:ext cx="5536419" cy="130697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7">
                <a:solidFill>
                  <a:schemeClr val="accent1"/>
                </a:solidFill>
              </a:defRPr>
            </a:lvl1pPr>
            <a:lvl2pPr marL="378470" indent="0">
              <a:buFontTx/>
              <a:buNone/>
              <a:defRPr/>
            </a:lvl2pPr>
            <a:lvl3pPr marL="756940" indent="0">
              <a:buFontTx/>
              <a:buNone/>
              <a:defRPr/>
            </a:lvl3pPr>
            <a:lvl4pPr marL="1135410" indent="0">
              <a:buFontTx/>
              <a:buNone/>
              <a:defRPr/>
            </a:lvl4pPr>
            <a:lvl5pPr marL="15138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888" y="8079458"/>
            <a:ext cx="5536419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8" y="7656993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3183" y="7769927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6884" y="1010408"/>
            <a:ext cx="378559" cy="911817"/>
          </a:xfrm>
          <a:prstGeom prst="rect">
            <a:avLst/>
          </a:prstGeom>
        </p:spPr>
        <p:txBody>
          <a:bodyPr vert="horz" lIns="75692" tIns="37846" rIns="75692" bIns="37846" rtlCol="0" anchor="ctr">
            <a:noAutofit/>
          </a:bodyPr>
          <a:lstStyle/>
          <a:p>
            <a:pPr lvl="0"/>
            <a:r>
              <a:rPr lang="en-US" sz="66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2558" y="4530125"/>
            <a:ext cx="378559" cy="911817"/>
          </a:xfrm>
          <a:prstGeom prst="rect">
            <a:avLst/>
          </a:prstGeom>
        </p:spPr>
        <p:txBody>
          <a:bodyPr vert="horz" lIns="75692" tIns="37846" rIns="75692" bIns="37846" rtlCol="0" anchor="ctr">
            <a:noAutofit/>
          </a:bodyPr>
          <a:lstStyle/>
          <a:p>
            <a:pPr lvl="0"/>
            <a:r>
              <a:rPr lang="en-US" sz="66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76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889" y="978290"/>
            <a:ext cx="5456698" cy="4490698"/>
          </a:xfrm>
        </p:spPr>
        <p:txBody>
          <a:bodyPr anchor="ctr">
            <a:normAutofit/>
          </a:bodyPr>
          <a:lstStyle>
            <a:lvl1pPr algn="l">
              <a:defRPr sz="397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7888" y="6772487"/>
            <a:ext cx="5456699" cy="130697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7">
                <a:solidFill>
                  <a:schemeClr val="accent1"/>
                </a:solidFill>
              </a:defRPr>
            </a:lvl1pPr>
            <a:lvl2pPr marL="378470" indent="0">
              <a:buFontTx/>
              <a:buNone/>
              <a:defRPr/>
            </a:lvl2pPr>
            <a:lvl3pPr marL="756940" indent="0">
              <a:buFontTx/>
              <a:buNone/>
              <a:defRPr/>
            </a:lvl3pPr>
            <a:lvl4pPr marL="1135410" indent="0">
              <a:buFontTx/>
              <a:buNone/>
              <a:defRPr/>
            </a:lvl4pPr>
            <a:lvl5pPr marL="15138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888" y="8079458"/>
            <a:ext cx="5456699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6993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3183" y="7769927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7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7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93899" y="978289"/>
            <a:ext cx="1370909" cy="823884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7889" y="978289"/>
            <a:ext cx="3904088" cy="82388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0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94" y="973149"/>
            <a:ext cx="5454393" cy="19972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888" y="3326836"/>
            <a:ext cx="5456699" cy="5890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888" y="3234780"/>
            <a:ext cx="5456699" cy="2290240"/>
          </a:xfrm>
        </p:spPr>
        <p:txBody>
          <a:bodyPr anchor="b"/>
          <a:lstStyle>
            <a:lvl1pPr algn="l">
              <a:defRPr sz="331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7888" y="5584331"/>
            <a:ext cx="5456699" cy="1341587"/>
          </a:xfrm>
        </p:spPr>
        <p:txBody>
          <a:bodyPr anchor="t"/>
          <a:lstStyle>
            <a:lvl1pPr marL="0" indent="0" algn="l">
              <a:buNone/>
              <a:defRPr sz="165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47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2pPr>
            <a:lvl3pPr marL="75694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13541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51388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89235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227082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64929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302776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4937437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183" y="5058456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8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7889" y="3331679"/>
            <a:ext cx="2646845" cy="587434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104" y="3331679"/>
            <a:ext cx="2646483" cy="587434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183" y="1228358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5208" y="3471887"/>
            <a:ext cx="2379527" cy="898542"/>
          </a:xfrm>
        </p:spPr>
        <p:txBody>
          <a:bodyPr anchor="b">
            <a:noAutofit/>
          </a:bodyPr>
          <a:lstStyle>
            <a:lvl1pPr marL="0" indent="0">
              <a:buNone/>
              <a:defRPr sz="1987" b="0"/>
            </a:lvl1pPr>
            <a:lvl2pPr marL="378470" indent="0">
              <a:buNone/>
              <a:defRPr sz="1656" b="1"/>
            </a:lvl2pPr>
            <a:lvl3pPr marL="756940" indent="0">
              <a:buNone/>
              <a:defRPr sz="1490" b="1"/>
            </a:lvl3pPr>
            <a:lvl4pPr marL="1135410" indent="0">
              <a:buNone/>
              <a:defRPr sz="1324" b="1"/>
            </a:lvl4pPr>
            <a:lvl5pPr marL="1513881" indent="0">
              <a:buNone/>
              <a:defRPr sz="1324" b="1"/>
            </a:lvl5pPr>
            <a:lvl6pPr marL="1892351" indent="0">
              <a:buNone/>
              <a:defRPr sz="1324" b="1"/>
            </a:lvl6pPr>
            <a:lvl7pPr marL="2270821" indent="0">
              <a:buNone/>
              <a:defRPr sz="1324" b="1"/>
            </a:lvl7pPr>
            <a:lvl8pPr marL="2649291" indent="0">
              <a:buNone/>
              <a:defRPr sz="1324" b="1"/>
            </a:lvl8pPr>
            <a:lvl9pPr marL="3027761" indent="0">
              <a:buNone/>
              <a:defRPr sz="13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7888" y="4370430"/>
            <a:ext cx="2646846" cy="484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039" y="3466854"/>
            <a:ext cx="2378403" cy="898542"/>
          </a:xfrm>
        </p:spPr>
        <p:txBody>
          <a:bodyPr anchor="b">
            <a:noAutofit/>
          </a:bodyPr>
          <a:lstStyle>
            <a:lvl1pPr marL="0" indent="0">
              <a:buNone/>
              <a:defRPr sz="1987" b="0"/>
            </a:lvl1pPr>
            <a:lvl2pPr marL="378470" indent="0">
              <a:buNone/>
              <a:defRPr sz="1656" b="1"/>
            </a:lvl2pPr>
            <a:lvl3pPr marL="756940" indent="0">
              <a:buNone/>
              <a:defRPr sz="1490" b="1"/>
            </a:lvl3pPr>
            <a:lvl4pPr marL="1135410" indent="0">
              <a:buNone/>
              <a:defRPr sz="1324" b="1"/>
            </a:lvl4pPr>
            <a:lvl5pPr marL="1513881" indent="0">
              <a:buNone/>
              <a:defRPr sz="1324" b="1"/>
            </a:lvl5pPr>
            <a:lvl6pPr marL="1892351" indent="0">
              <a:buNone/>
              <a:defRPr sz="1324" b="1"/>
            </a:lvl6pPr>
            <a:lvl7pPr marL="2270821" indent="0">
              <a:buNone/>
              <a:defRPr sz="1324" b="1"/>
            </a:lvl7pPr>
            <a:lvl8pPr marL="2649291" indent="0">
              <a:buNone/>
              <a:defRPr sz="1324" b="1"/>
            </a:lvl8pPr>
            <a:lvl9pPr marL="3027761" indent="0">
              <a:buNone/>
              <a:defRPr sz="13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5131" y="4365397"/>
            <a:ext cx="2645313" cy="484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183" y="1228358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2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94" y="973149"/>
            <a:ext cx="5454393" cy="19972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888" y="695567"/>
            <a:ext cx="2176711" cy="1522324"/>
          </a:xfrm>
        </p:spPr>
        <p:txBody>
          <a:bodyPr anchor="b"/>
          <a:lstStyle>
            <a:lvl1pPr algn="l">
              <a:defRPr sz="165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559" y="695569"/>
            <a:ext cx="3138028" cy="844333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888" y="2492652"/>
            <a:ext cx="2176711" cy="6646243"/>
          </a:xfrm>
        </p:spPr>
        <p:txBody>
          <a:bodyPr/>
          <a:lstStyle>
            <a:lvl1pPr marL="0" indent="0">
              <a:buNone/>
              <a:defRPr sz="1159"/>
            </a:lvl1pPr>
            <a:lvl2pPr marL="378470" indent="0">
              <a:buNone/>
              <a:defRPr sz="993"/>
            </a:lvl2pPr>
            <a:lvl3pPr marL="756940" indent="0">
              <a:buNone/>
              <a:defRPr sz="828"/>
            </a:lvl3pPr>
            <a:lvl4pPr marL="1135410" indent="0">
              <a:buNone/>
              <a:defRPr sz="745"/>
            </a:lvl4pPr>
            <a:lvl5pPr marL="1513881" indent="0">
              <a:buNone/>
              <a:defRPr sz="745"/>
            </a:lvl5pPr>
            <a:lvl6pPr marL="1892351" indent="0">
              <a:buNone/>
              <a:defRPr sz="745"/>
            </a:lvl6pPr>
            <a:lvl7pPr marL="2270821" indent="0">
              <a:buNone/>
              <a:defRPr sz="745"/>
            </a:lvl7pPr>
            <a:lvl8pPr marL="2649291" indent="0">
              <a:buNone/>
              <a:defRPr sz="745"/>
            </a:lvl8pPr>
            <a:lvl9pPr marL="3027761" indent="0">
              <a:buNone/>
              <a:defRPr sz="7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9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888" y="7485380"/>
            <a:ext cx="5456699" cy="883691"/>
          </a:xfrm>
        </p:spPr>
        <p:txBody>
          <a:bodyPr anchor="b">
            <a:normAutofit/>
          </a:bodyPr>
          <a:lstStyle>
            <a:lvl1pPr algn="l">
              <a:defRPr sz="198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7888" y="990075"/>
            <a:ext cx="5456699" cy="6010898"/>
          </a:xfrm>
        </p:spPr>
        <p:txBody>
          <a:bodyPr anchor="t">
            <a:normAutofit/>
          </a:bodyPr>
          <a:lstStyle>
            <a:lvl1pPr marL="0" indent="0" algn="ctr">
              <a:buNone/>
              <a:defRPr sz="1324"/>
            </a:lvl1pPr>
            <a:lvl2pPr marL="378470" indent="0">
              <a:buNone/>
              <a:defRPr sz="1324"/>
            </a:lvl2pPr>
            <a:lvl3pPr marL="756940" indent="0">
              <a:buNone/>
              <a:defRPr sz="1324"/>
            </a:lvl3pPr>
            <a:lvl4pPr marL="1135410" indent="0">
              <a:buNone/>
              <a:defRPr sz="1324"/>
            </a:lvl4pPr>
            <a:lvl5pPr marL="1513881" indent="0">
              <a:buNone/>
              <a:defRPr sz="1324"/>
            </a:lvl5pPr>
            <a:lvl6pPr marL="1892351" indent="0">
              <a:buNone/>
              <a:defRPr sz="1324"/>
            </a:lvl6pPr>
            <a:lvl7pPr marL="2270821" indent="0">
              <a:buNone/>
              <a:defRPr sz="1324"/>
            </a:lvl7pPr>
            <a:lvl8pPr marL="2649291" indent="0">
              <a:buNone/>
              <a:defRPr sz="1324"/>
            </a:lvl8pPr>
            <a:lvl9pPr marL="3027761" indent="0">
              <a:buNone/>
              <a:defRPr sz="13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888" y="8369071"/>
            <a:ext cx="5456699" cy="769825"/>
          </a:xfrm>
        </p:spPr>
        <p:txBody>
          <a:bodyPr>
            <a:normAutofit/>
          </a:bodyPr>
          <a:lstStyle>
            <a:lvl1pPr marL="0" indent="0">
              <a:buNone/>
              <a:defRPr sz="993"/>
            </a:lvl1pPr>
            <a:lvl2pPr marL="378470" indent="0">
              <a:buNone/>
              <a:defRPr sz="993"/>
            </a:lvl2pPr>
            <a:lvl3pPr marL="756940" indent="0">
              <a:buNone/>
              <a:defRPr sz="828"/>
            </a:lvl3pPr>
            <a:lvl4pPr marL="1135410" indent="0">
              <a:buNone/>
              <a:defRPr sz="745"/>
            </a:lvl4pPr>
            <a:lvl5pPr marL="1513881" indent="0">
              <a:buNone/>
              <a:defRPr sz="745"/>
            </a:lvl5pPr>
            <a:lvl6pPr marL="1892351" indent="0">
              <a:buNone/>
              <a:defRPr sz="745"/>
            </a:lvl6pPr>
            <a:lvl7pPr marL="2270821" indent="0">
              <a:buNone/>
              <a:defRPr sz="745"/>
            </a:lvl7pPr>
            <a:lvl8pPr marL="2649291" indent="0">
              <a:buNone/>
              <a:defRPr sz="745"/>
            </a:lvl8pPr>
            <a:lvl9pPr marL="3027761" indent="0">
              <a:buNone/>
              <a:defRPr sz="7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6993"/>
            <a:ext cx="1124417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3183" y="7769927"/>
            <a:ext cx="484232" cy="569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8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56447"/>
            <a:ext cx="1639993" cy="10351342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904" y="444"/>
            <a:ext cx="1616047" cy="1068555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51384" cy="1069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0194" y="973149"/>
            <a:ext cx="5454393" cy="1997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7888" y="3326836"/>
            <a:ext cx="5456699" cy="60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3820" y="9566195"/>
            <a:ext cx="634392" cy="577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7888" y="9567318"/>
            <a:ext cx="473198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23183" y="1228358"/>
            <a:ext cx="48423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6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378470" rtl="0" eaLnBrk="1" latinLnBrk="0" hangingPunct="1">
        <a:spcBef>
          <a:spcPct val="0"/>
        </a:spcBef>
        <a:buNone/>
        <a:defRPr sz="298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853" indent="-283853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14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5014" indent="-236544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6175" indent="-189235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11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4646" indent="-189235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3116" indent="-189235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81586" indent="-189235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60056" indent="-189235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8526" indent="-189235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6996" indent="-189235" algn="l" defTabSz="378470" rtl="0" eaLnBrk="1" latinLnBrk="0" hangingPunct="1">
        <a:spcBef>
          <a:spcPts val="828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8470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940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5410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3881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92351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70821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9291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7761" algn="l" defTabSz="37847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97CF6C-A33E-2A39-91C6-988D0DBF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0"/>
            <a:ext cx="64008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9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77C70-6668-9DB9-FDD3-F4AC9EB9B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0117"/>
            <a:ext cx="63246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2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A7125-31C7-B04E-A37A-A3013823F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69900"/>
            <a:ext cx="6523064" cy="426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B1203-2E9D-7A43-7260-62568FDE6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8" y="5346700"/>
            <a:ext cx="6523064" cy="46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D6BED-E9A0-9084-7BA5-0861667FC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93700"/>
            <a:ext cx="6680200" cy="4261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C27C5-8D9D-2E91-CD9D-609E2F7E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5194300"/>
            <a:ext cx="6715502" cy="49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E7DF1-94E2-CE90-2D16-ECF657AF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63246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539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 Csilla</dc:creator>
  <cp:lastModifiedBy>Csilla Vass</cp:lastModifiedBy>
  <cp:revision>2</cp:revision>
  <dcterms:modified xsi:type="dcterms:W3CDTF">2023-10-25T10:27:41Z</dcterms:modified>
</cp:coreProperties>
</file>